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6858000" cx="12192000"/>
  <p:notesSz cx="6858000" cy="9144000"/>
  <p:embeddedFontLst>
    <p:embeddedFont>
      <p:font typeface="Sarabun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20" roundtripDataSignature="AMtx7minlnytIMyJ9oOVgm4d8um9ldvt6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customschemas.google.com/relationships/presentationmetadata" Target="meta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Sarabun-bold.fntdata"/><Relationship Id="rId16" Type="http://schemas.openxmlformats.org/officeDocument/2006/relationships/font" Target="fonts/Sarabun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Sarabun-boldItalic.fntdata"/><Relationship Id="rId6" Type="http://schemas.openxmlformats.org/officeDocument/2006/relationships/slide" Target="slides/slide1.xml"/><Relationship Id="rId18" Type="http://schemas.openxmlformats.org/officeDocument/2006/relationships/font" Target="fonts/Sarabun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" name="Google Shape;258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" name="Google Shape;267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4" name="Google Shape;274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" name="Google Shape;283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0" name="Google Shape;290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g"/><Relationship Id="rId3" Type="http://schemas.openxmlformats.org/officeDocument/2006/relationships/image" Target="../media/image4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สไลด์ชื่อเรื่อง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4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4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ชื่อเรื่องและข้อความแนวตั้ง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5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2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ข้อความและชื่อเรื่องแนวตั้ง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6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6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ชื่อเรื่องและเนื้อหา" type="obj">
  <p:cSld name="OBJEC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elestia-R1---OverlayContentHD.png" id="87" name="Google Shape;87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88825" cy="6856214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7"/>
          <p:cNvSpPr txBox="1"/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7"/>
          <p:cNvSpPr txBox="1"/>
          <p:nvPr>
            <p:ph idx="1" type="body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1000"/>
              </a:spcBef>
              <a:spcAft>
                <a:spcPts val="100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90" name="Google Shape;90;p17"/>
          <p:cNvSpPr txBox="1"/>
          <p:nvPr>
            <p:ph idx="10" type="dt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7"/>
          <p:cNvSpPr txBox="1"/>
          <p:nvPr>
            <p:ph idx="11" type="ftr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7"/>
          <p:cNvSpPr txBox="1"/>
          <p:nvPr>
            <p:ph idx="12" type="sldNum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สไลด์ชื่อเรื่อง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elestia-R1---OverlayTitleHD.png" id="94" name="Google Shape;94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88825" cy="6856214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27"/>
          <p:cNvSpPr txBox="1"/>
          <p:nvPr>
            <p:ph type="ctrTitle"/>
          </p:nvPr>
        </p:nvSpPr>
        <p:spPr>
          <a:xfrm>
            <a:off x="3962399" y="1964267"/>
            <a:ext cx="7197726" cy="24214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alibri"/>
              <a:buNone/>
              <a:defRPr sz="48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27"/>
          <p:cNvSpPr txBox="1"/>
          <p:nvPr>
            <p:ph idx="1" type="subTitle"/>
          </p:nvPr>
        </p:nvSpPr>
        <p:spPr>
          <a:xfrm>
            <a:off x="3962399" y="4385732"/>
            <a:ext cx="7197726" cy="14054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800" cap="none">
                <a:solidFill>
                  <a:schemeClr val="lt1"/>
                </a:solidFill>
              </a:defRPr>
            </a:lvl1pPr>
            <a:lvl2pPr lvl="1" algn="ctr">
              <a:spcBef>
                <a:spcPts val="1000"/>
              </a:spcBef>
              <a:spcAft>
                <a:spcPts val="0"/>
              </a:spcAft>
              <a:buSzPts val="1600"/>
              <a:buNone/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100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1000"/>
              </a:spcBef>
              <a:spcAft>
                <a:spcPts val="1000"/>
              </a:spcAft>
              <a:buSzPts val="12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7" name="Google Shape;97;p27"/>
          <p:cNvSpPr txBox="1"/>
          <p:nvPr>
            <p:ph idx="10" type="dt"/>
          </p:nvPr>
        </p:nvSpPr>
        <p:spPr>
          <a:xfrm>
            <a:off x="8932558" y="5870575"/>
            <a:ext cx="1600200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7"/>
          <p:cNvSpPr txBox="1"/>
          <p:nvPr>
            <p:ph idx="11" type="ftr"/>
          </p:nvPr>
        </p:nvSpPr>
        <p:spPr>
          <a:xfrm>
            <a:off x="3962399" y="5870575"/>
            <a:ext cx="4893958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27"/>
          <p:cNvSpPr txBox="1"/>
          <p:nvPr>
            <p:ph idx="12" type="sldNum"/>
          </p:nvPr>
        </p:nvSpPr>
        <p:spPr>
          <a:xfrm>
            <a:off x="10608958" y="5870575"/>
            <a:ext cx="551167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ส่วนหัวของส่วน" type="secHead">
  <p:cSld name="SECTION_HEADER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elestia-R1---OverlayContentHD.png" id="101" name="Google Shape;101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88825" cy="6856214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28"/>
          <p:cNvSpPr txBox="1"/>
          <p:nvPr>
            <p:ph type="title"/>
          </p:nvPr>
        </p:nvSpPr>
        <p:spPr>
          <a:xfrm>
            <a:off x="685800" y="3308581"/>
            <a:ext cx="10131427" cy="1468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  <a:defRPr b="0" sz="40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28"/>
          <p:cNvSpPr txBox="1"/>
          <p:nvPr>
            <p:ph idx="1" type="body"/>
          </p:nvPr>
        </p:nvSpPr>
        <p:spPr>
          <a:xfrm>
            <a:off x="685799" y="4777381"/>
            <a:ext cx="10131428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2000"/>
              <a:buNone/>
              <a:defRPr sz="2000" cap="none">
                <a:solidFill>
                  <a:schemeClr val="l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100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4" name="Google Shape;104;p28"/>
          <p:cNvSpPr txBox="1"/>
          <p:nvPr>
            <p:ph idx="10" type="dt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28"/>
          <p:cNvSpPr txBox="1"/>
          <p:nvPr>
            <p:ph idx="11" type="ftr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28"/>
          <p:cNvSpPr txBox="1"/>
          <p:nvPr>
            <p:ph idx="12" type="sldNum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เนื้อหา 2 ส่วน" type="twoObj">
  <p:cSld name="TWO_OBJECTS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elestia-R1---OverlayContentHD.png" id="108" name="Google Shape;108;p2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88825" cy="6856214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29"/>
          <p:cNvSpPr txBox="1"/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29"/>
          <p:cNvSpPr txBox="1"/>
          <p:nvPr>
            <p:ph idx="1" type="body"/>
          </p:nvPr>
        </p:nvSpPr>
        <p:spPr>
          <a:xfrm>
            <a:off x="685802" y="2142067"/>
            <a:ext cx="4995334" cy="36491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1000"/>
              </a:spcBef>
              <a:spcAft>
                <a:spcPts val="100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11" name="Google Shape;111;p29"/>
          <p:cNvSpPr txBox="1"/>
          <p:nvPr>
            <p:ph idx="2" type="body"/>
          </p:nvPr>
        </p:nvSpPr>
        <p:spPr>
          <a:xfrm>
            <a:off x="5821895" y="2142067"/>
            <a:ext cx="4995332" cy="36491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1000"/>
              </a:spcBef>
              <a:spcAft>
                <a:spcPts val="100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12" name="Google Shape;112;p29"/>
          <p:cNvSpPr txBox="1"/>
          <p:nvPr>
            <p:ph idx="10" type="dt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29"/>
          <p:cNvSpPr txBox="1"/>
          <p:nvPr>
            <p:ph idx="11" type="ftr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29"/>
          <p:cNvSpPr txBox="1"/>
          <p:nvPr>
            <p:ph idx="12" type="sldNum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การเปรียบเทียบ" type="twoTxTwoObj">
  <p:cSld name="TWO_OBJECTS_WITH_TEXT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0"/>
          <p:cNvSpPr txBox="1"/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30"/>
          <p:cNvSpPr txBox="1"/>
          <p:nvPr>
            <p:ph idx="1" type="body"/>
          </p:nvPr>
        </p:nvSpPr>
        <p:spPr>
          <a:xfrm>
            <a:off x="973670" y="2218267"/>
            <a:ext cx="4709054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2800"/>
              <a:buNone/>
              <a:defRPr b="0" sz="28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100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118" name="Google Shape;118;p30"/>
          <p:cNvSpPr txBox="1"/>
          <p:nvPr>
            <p:ph idx="2" type="body"/>
          </p:nvPr>
        </p:nvSpPr>
        <p:spPr>
          <a:xfrm>
            <a:off x="685801" y="2870201"/>
            <a:ext cx="4996923" cy="29209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1000"/>
              </a:spcBef>
              <a:spcAft>
                <a:spcPts val="100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19" name="Google Shape;119;p30"/>
          <p:cNvSpPr txBox="1"/>
          <p:nvPr>
            <p:ph idx="3" type="body"/>
          </p:nvPr>
        </p:nvSpPr>
        <p:spPr>
          <a:xfrm>
            <a:off x="6096003" y="2226734"/>
            <a:ext cx="4722813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2800"/>
              <a:buNone/>
              <a:defRPr b="0" sz="28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100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120" name="Google Shape;120;p30"/>
          <p:cNvSpPr txBox="1"/>
          <p:nvPr>
            <p:ph idx="4" type="body"/>
          </p:nvPr>
        </p:nvSpPr>
        <p:spPr>
          <a:xfrm>
            <a:off x="5823483" y="2870201"/>
            <a:ext cx="4995334" cy="29209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1000"/>
              </a:spcBef>
              <a:spcAft>
                <a:spcPts val="100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21" name="Google Shape;121;p30"/>
          <p:cNvSpPr txBox="1"/>
          <p:nvPr>
            <p:ph idx="10" type="dt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30"/>
          <p:cNvSpPr txBox="1"/>
          <p:nvPr>
            <p:ph idx="11" type="ftr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30"/>
          <p:cNvSpPr txBox="1"/>
          <p:nvPr>
            <p:ph idx="12" type="sldNum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เฉพาะชื่อเรื่อง" type="titleOnly">
  <p:cSld name="TITLE_ONLY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elestia-R1---OverlayContentHD.png" id="125" name="Google Shape;125;p3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88825" cy="6856214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31"/>
          <p:cNvSpPr txBox="1"/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31"/>
          <p:cNvSpPr txBox="1"/>
          <p:nvPr>
            <p:ph idx="10" type="dt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31"/>
          <p:cNvSpPr txBox="1"/>
          <p:nvPr>
            <p:ph idx="11" type="ftr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31"/>
          <p:cNvSpPr txBox="1"/>
          <p:nvPr>
            <p:ph idx="12" type="sldNum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ว่างเปล่า" type="blank">
  <p:cSld name="BLANK"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elestia-R1---OverlayContentHD.png" id="131" name="Google Shape;131;p3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88825" cy="6856214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32"/>
          <p:cNvSpPr txBox="1"/>
          <p:nvPr>
            <p:ph idx="10" type="dt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32"/>
          <p:cNvSpPr txBox="1"/>
          <p:nvPr>
            <p:ph idx="11" type="ftr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32"/>
          <p:cNvSpPr txBox="1"/>
          <p:nvPr>
            <p:ph idx="12" type="sldNum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เนื้อหาพร้อมคำอธิบายภาพ" type="objTx">
  <p:cSld name="OBJECT_WITH_CAPTION_TEXT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elestia-R1---OverlayContentHD.png" id="136" name="Google Shape;136;p3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88825" cy="6856214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33"/>
          <p:cNvSpPr txBox="1"/>
          <p:nvPr>
            <p:ph type="title"/>
          </p:nvPr>
        </p:nvSpPr>
        <p:spPr>
          <a:xfrm>
            <a:off x="685800" y="2074333"/>
            <a:ext cx="3680885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 b="0"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33"/>
          <p:cNvSpPr txBox="1"/>
          <p:nvPr>
            <p:ph idx="1" type="body"/>
          </p:nvPr>
        </p:nvSpPr>
        <p:spPr>
          <a:xfrm>
            <a:off x="4648201" y="609601"/>
            <a:ext cx="6169026" cy="518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1000"/>
              </a:spcBef>
              <a:spcAft>
                <a:spcPts val="100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39" name="Google Shape;139;p33"/>
          <p:cNvSpPr txBox="1"/>
          <p:nvPr>
            <p:ph idx="2" type="body"/>
          </p:nvPr>
        </p:nvSpPr>
        <p:spPr>
          <a:xfrm>
            <a:off x="685800" y="3445933"/>
            <a:ext cx="3680885" cy="18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100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140" name="Google Shape;140;p33"/>
          <p:cNvSpPr txBox="1"/>
          <p:nvPr>
            <p:ph idx="10" type="dt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33"/>
          <p:cNvSpPr txBox="1"/>
          <p:nvPr>
            <p:ph idx="11" type="ftr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33"/>
          <p:cNvSpPr txBox="1"/>
          <p:nvPr>
            <p:ph idx="12" type="sldNum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ชื่อเรื่องและเนื้อหา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5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รูปภาพพร้อมคำอธิบายภาพ" type="picTx">
  <p:cSld name="PICTURE_WITH_CAPTION_TEXT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elestia-R1---OverlayContentHD.png" id="144" name="Google Shape;144;p3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88825" cy="6856214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34"/>
          <p:cNvSpPr txBox="1"/>
          <p:nvPr>
            <p:ph type="title"/>
          </p:nvPr>
        </p:nvSpPr>
        <p:spPr>
          <a:xfrm>
            <a:off x="685800" y="1600200"/>
            <a:ext cx="6164653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alibri"/>
              <a:buNone/>
              <a:defRPr b="0" sz="28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6" name="Google Shape;146;p34"/>
          <p:cNvSpPr/>
          <p:nvPr>
            <p:ph idx="2" type="pic"/>
          </p:nvPr>
        </p:nvSpPr>
        <p:spPr>
          <a:xfrm>
            <a:off x="7536253" y="914400"/>
            <a:ext cx="3280974" cy="4572000"/>
          </a:xfrm>
          <a:prstGeom prst="roundRect">
            <a:avLst>
              <a:gd fmla="val 4280" name="adj"/>
            </a:avLst>
          </a:prstGeom>
          <a:noFill/>
          <a:ln cap="sq" cmpd="dbl" w="508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254000" rotWithShape="0" algn="tl">
              <a:srgbClr val="000000">
                <a:alpha val="42745"/>
              </a:srgbClr>
            </a:outerShdw>
          </a:effectLst>
        </p:spPr>
      </p:sp>
      <p:sp>
        <p:nvSpPr>
          <p:cNvPr id="147" name="Google Shape;147;p34"/>
          <p:cNvSpPr txBox="1"/>
          <p:nvPr>
            <p:ph idx="1" type="body"/>
          </p:nvPr>
        </p:nvSpPr>
        <p:spPr>
          <a:xfrm>
            <a:off x="685800" y="2971800"/>
            <a:ext cx="6164653" cy="18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100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148" name="Google Shape;148;p34"/>
          <p:cNvSpPr txBox="1"/>
          <p:nvPr>
            <p:ph idx="10" type="dt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9" name="Google Shape;149;p34"/>
          <p:cNvSpPr txBox="1"/>
          <p:nvPr>
            <p:ph idx="11" type="ftr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0" name="Google Shape;150;p34"/>
          <p:cNvSpPr txBox="1"/>
          <p:nvPr>
            <p:ph idx="12" type="sldNum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รูปภาพพาโนรามาพร้อมคำอธิบายภาพ">
  <p:cSld name="รูปภาพพาโนรามาพร้อมคำอธิบายภาพ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elestia-R1---OverlayContentHD.png" id="152" name="Google Shape;152;p3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88825" cy="6856214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35"/>
          <p:cNvSpPr txBox="1"/>
          <p:nvPr>
            <p:ph type="title"/>
          </p:nvPr>
        </p:nvSpPr>
        <p:spPr>
          <a:xfrm>
            <a:off x="685800" y="4732865"/>
            <a:ext cx="10131427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 b="0"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35"/>
          <p:cNvSpPr/>
          <p:nvPr>
            <p:ph idx="2" type="pic"/>
          </p:nvPr>
        </p:nvSpPr>
        <p:spPr>
          <a:xfrm>
            <a:off x="1371600" y="932112"/>
            <a:ext cx="8759827" cy="3164976"/>
          </a:xfrm>
          <a:prstGeom prst="roundRect">
            <a:avLst>
              <a:gd fmla="val 4380" name="adj"/>
            </a:avLst>
          </a:prstGeom>
          <a:noFill/>
          <a:ln cap="sq" cmpd="dbl" w="508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254000" rotWithShape="0" algn="tl">
              <a:srgbClr val="000000">
                <a:alpha val="42745"/>
              </a:srgbClr>
            </a:outerShdw>
          </a:effectLst>
        </p:spPr>
      </p:sp>
      <p:sp>
        <p:nvSpPr>
          <p:cNvPr id="155" name="Google Shape;155;p35"/>
          <p:cNvSpPr txBox="1"/>
          <p:nvPr>
            <p:ph idx="1" type="body"/>
          </p:nvPr>
        </p:nvSpPr>
        <p:spPr>
          <a:xfrm>
            <a:off x="685800" y="5299603"/>
            <a:ext cx="10131427" cy="493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100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156" name="Google Shape;156;p35"/>
          <p:cNvSpPr txBox="1"/>
          <p:nvPr>
            <p:ph idx="10" type="dt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35"/>
          <p:cNvSpPr txBox="1"/>
          <p:nvPr>
            <p:ph idx="11" type="ftr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8" name="Google Shape;158;p35"/>
          <p:cNvSpPr txBox="1"/>
          <p:nvPr>
            <p:ph idx="12" type="sldNum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ชื่อและคำอธิบาย">
  <p:cSld name="ชื่อและคำอธิบาย"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elestia-R1---OverlayContentHD.png" id="160" name="Google Shape;160;p3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88825" cy="6856214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36"/>
          <p:cNvSpPr txBox="1"/>
          <p:nvPr>
            <p:ph type="title"/>
          </p:nvPr>
        </p:nvSpPr>
        <p:spPr>
          <a:xfrm>
            <a:off x="685801" y="609601"/>
            <a:ext cx="10131427" cy="31241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alibri"/>
              <a:buNone/>
              <a:defRPr b="0" sz="32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2" name="Google Shape;162;p36"/>
          <p:cNvSpPr txBox="1"/>
          <p:nvPr>
            <p:ph idx="1" type="body"/>
          </p:nvPr>
        </p:nvSpPr>
        <p:spPr>
          <a:xfrm>
            <a:off x="685800" y="4343400"/>
            <a:ext cx="10131428" cy="144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l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100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63" name="Google Shape;163;p36"/>
          <p:cNvSpPr txBox="1"/>
          <p:nvPr>
            <p:ph idx="10" type="dt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4" name="Google Shape;164;p36"/>
          <p:cNvSpPr txBox="1"/>
          <p:nvPr>
            <p:ph idx="11" type="ftr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5" name="Google Shape;165;p36"/>
          <p:cNvSpPr txBox="1"/>
          <p:nvPr>
            <p:ph idx="12" type="sldNum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คำอ้างอิงพร้อมคำอธิบาย">
  <p:cSld name="คำอ้างอิงพร้อมคำอธิบาย"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elestia-R1---OverlayContentHD.png" id="167" name="Google Shape;167;p3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88825" cy="6856214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37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0"/>
              <a:buFont typeface="Calibri"/>
              <a:buNone/>
            </a:pPr>
            <a:r>
              <a:rPr b="0" lang="en-US" sz="8000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”</a:t>
            </a:r>
            <a:endParaRPr/>
          </a:p>
        </p:txBody>
      </p:sp>
      <p:sp>
        <p:nvSpPr>
          <p:cNvPr id="169" name="Google Shape;169;p37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0"/>
              <a:buFont typeface="Calibri"/>
              <a:buNone/>
            </a:pPr>
            <a:r>
              <a:rPr b="0" lang="en-US" sz="8000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“</a:t>
            </a:r>
            <a:endParaRPr/>
          </a:p>
        </p:txBody>
      </p:sp>
      <p:sp>
        <p:nvSpPr>
          <p:cNvPr id="170" name="Google Shape;170;p37"/>
          <p:cNvSpPr txBox="1"/>
          <p:nvPr>
            <p:ph type="title"/>
          </p:nvPr>
        </p:nvSpPr>
        <p:spPr>
          <a:xfrm>
            <a:off x="992267" y="609601"/>
            <a:ext cx="9550399" cy="27431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alibri"/>
              <a:buNone/>
              <a:defRPr b="0" sz="3200" cap="none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1" name="Google Shape;171;p37"/>
          <p:cNvSpPr txBox="1"/>
          <p:nvPr>
            <p:ph idx="1" type="body"/>
          </p:nvPr>
        </p:nvSpPr>
        <p:spPr>
          <a:xfrm>
            <a:off x="1097875" y="3352800"/>
            <a:ext cx="9339184" cy="3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800"/>
              <a:buFont typeface="Calibri"/>
              <a:buNone/>
              <a:defRPr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Font typeface="Calibri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00"/>
              <a:buFont typeface="Calibri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00"/>
              <a:buFont typeface="Calibri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00"/>
              <a:buFont typeface="Calibri"/>
              <a:buNone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1000"/>
              </a:spcBef>
              <a:spcAft>
                <a:spcPts val="100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72" name="Google Shape;172;p37"/>
          <p:cNvSpPr txBox="1"/>
          <p:nvPr>
            <p:ph idx="2" type="body"/>
          </p:nvPr>
        </p:nvSpPr>
        <p:spPr>
          <a:xfrm>
            <a:off x="687465" y="4343400"/>
            <a:ext cx="10152367" cy="144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l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100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3" name="Google Shape;173;p37"/>
          <p:cNvSpPr txBox="1"/>
          <p:nvPr>
            <p:ph idx="10" type="dt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4" name="Google Shape;174;p37"/>
          <p:cNvSpPr txBox="1"/>
          <p:nvPr>
            <p:ph idx="11" type="ftr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5" name="Google Shape;175;p37"/>
          <p:cNvSpPr txBox="1"/>
          <p:nvPr>
            <p:ph idx="12" type="sldNum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นามบัตร">
  <p:cSld name="นามบัตร"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elestia-R1---OverlayContentHD.png" id="177" name="Google Shape;177;p3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88825" cy="6856214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38"/>
          <p:cNvSpPr txBox="1"/>
          <p:nvPr>
            <p:ph type="title"/>
          </p:nvPr>
        </p:nvSpPr>
        <p:spPr>
          <a:xfrm>
            <a:off x="685802" y="3308581"/>
            <a:ext cx="10131425" cy="1468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alibri"/>
              <a:buNone/>
              <a:defRPr b="0" sz="32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9" name="Google Shape;179;p38"/>
          <p:cNvSpPr txBox="1"/>
          <p:nvPr>
            <p:ph idx="1" type="body"/>
          </p:nvPr>
        </p:nvSpPr>
        <p:spPr>
          <a:xfrm>
            <a:off x="685801" y="4777381"/>
            <a:ext cx="10131426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l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100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0" name="Google Shape;180;p38"/>
          <p:cNvSpPr txBox="1"/>
          <p:nvPr>
            <p:ph idx="10" type="dt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1" name="Google Shape;181;p38"/>
          <p:cNvSpPr txBox="1"/>
          <p:nvPr>
            <p:ph idx="11" type="ftr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2" name="Google Shape;182;p38"/>
          <p:cNvSpPr txBox="1"/>
          <p:nvPr>
            <p:ph idx="12" type="sldNum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นามบัตรอ้างอิง">
  <p:cSld name="นามบัตรอ้างอิง"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elestia-R1---OverlayContentHD.png" id="184" name="Google Shape;184;p3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88825" cy="6856214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39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0"/>
              <a:buFont typeface="Calibri"/>
              <a:buNone/>
            </a:pPr>
            <a:r>
              <a:rPr b="0" lang="en-US" sz="8000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”</a:t>
            </a:r>
            <a:endParaRPr/>
          </a:p>
        </p:txBody>
      </p:sp>
      <p:sp>
        <p:nvSpPr>
          <p:cNvPr id="186" name="Google Shape;186;p39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0"/>
              <a:buFont typeface="Calibri"/>
              <a:buNone/>
            </a:pPr>
            <a:r>
              <a:rPr b="0" lang="en-US" sz="8000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“</a:t>
            </a:r>
            <a:endParaRPr/>
          </a:p>
        </p:txBody>
      </p:sp>
      <p:sp>
        <p:nvSpPr>
          <p:cNvPr id="187" name="Google Shape;187;p39"/>
          <p:cNvSpPr txBox="1"/>
          <p:nvPr>
            <p:ph type="title"/>
          </p:nvPr>
        </p:nvSpPr>
        <p:spPr>
          <a:xfrm>
            <a:off x="992267" y="609601"/>
            <a:ext cx="9550399" cy="27431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alibri"/>
              <a:buNone/>
              <a:defRPr b="0" sz="3200" cap="none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8" name="Google Shape;188;p39"/>
          <p:cNvSpPr txBox="1"/>
          <p:nvPr>
            <p:ph idx="1" type="body"/>
          </p:nvPr>
        </p:nvSpPr>
        <p:spPr>
          <a:xfrm>
            <a:off x="685800" y="3886200"/>
            <a:ext cx="10135436" cy="889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2400"/>
              <a:buNone/>
              <a:defRPr b="0" sz="2400" cap="none">
                <a:solidFill>
                  <a:schemeClr val="lt1"/>
                </a:solidFill>
              </a:defRPr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1000"/>
              </a:spcBef>
              <a:spcAft>
                <a:spcPts val="100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89" name="Google Shape;189;p39"/>
          <p:cNvSpPr txBox="1"/>
          <p:nvPr>
            <p:ph idx="2" type="body"/>
          </p:nvPr>
        </p:nvSpPr>
        <p:spPr>
          <a:xfrm>
            <a:off x="685799" y="4775200"/>
            <a:ext cx="10135436" cy="10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l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100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90" name="Google Shape;190;p39"/>
          <p:cNvSpPr txBox="1"/>
          <p:nvPr>
            <p:ph idx="10" type="dt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1" name="Google Shape;191;p39"/>
          <p:cNvSpPr txBox="1"/>
          <p:nvPr>
            <p:ph idx="11" type="ftr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2" name="Google Shape;192;p39"/>
          <p:cNvSpPr txBox="1"/>
          <p:nvPr>
            <p:ph idx="12" type="sldNum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จริง หรือ เท็จ">
  <p:cSld name="จริง หรือ เท็จ"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elestia-R1---OverlayContentHD.png" id="194" name="Google Shape;194;p4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88825" cy="6856214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40"/>
          <p:cNvSpPr txBox="1"/>
          <p:nvPr>
            <p:ph type="title"/>
          </p:nvPr>
        </p:nvSpPr>
        <p:spPr>
          <a:xfrm>
            <a:off x="685801" y="609601"/>
            <a:ext cx="10131427" cy="27431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  <a:defRPr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6" name="Google Shape;196;p40"/>
          <p:cNvSpPr txBox="1"/>
          <p:nvPr>
            <p:ph idx="1" type="body"/>
          </p:nvPr>
        </p:nvSpPr>
        <p:spPr>
          <a:xfrm>
            <a:off x="685801" y="3505200"/>
            <a:ext cx="10131428" cy="838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2800"/>
              <a:buNone/>
              <a:defRPr b="0" sz="2800" cap="none">
                <a:solidFill>
                  <a:schemeClr val="lt1"/>
                </a:solidFill>
              </a:defRPr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1000"/>
              </a:spcBef>
              <a:spcAft>
                <a:spcPts val="100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97" name="Google Shape;197;p40"/>
          <p:cNvSpPr txBox="1"/>
          <p:nvPr>
            <p:ph idx="2" type="body"/>
          </p:nvPr>
        </p:nvSpPr>
        <p:spPr>
          <a:xfrm>
            <a:off x="685800" y="4343400"/>
            <a:ext cx="10131428" cy="144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l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100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98" name="Google Shape;198;p40"/>
          <p:cNvSpPr txBox="1"/>
          <p:nvPr>
            <p:ph idx="10" type="dt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9" name="Google Shape;199;p40"/>
          <p:cNvSpPr txBox="1"/>
          <p:nvPr>
            <p:ph idx="11" type="ftr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0" name="Google Shape;200;p40"/>
          <p:cNvSpPr txBox="1"/>
          <p:nvPr>
            <p:ph idx="12" type="sldNum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ชื่อเรื่องและข้อความแนวตั้ง" type="vertTx">
  <p:cSld name="VERTICAL_TEXT"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elestia-R1---OverlayContentHD.png" id="202" name="Google Shape;202;p4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88825" cy="6856214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p41"/>
          <p:cNvSpPr txBox="1"/>
          <p:nvPr>
            <p:ph idx="1" type="body"/>
          </p:nvPr>
        </p:nvSpPr>
        <p:spPr>
          <a:xfrm rot="5400000">
            <a:off x="3926947" y="-1099079"/>
            <a:ext cx="3649133" cy="10131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1000"/>
              </a:spcBef>
              <a:spcAft>
                <a:spcPts val="100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204" name="Google Shape;204;p41"/>
          <p:cNvSpPr txBox="1"/>
          <p:nvPr>
            <p:ph idx="10" type="dt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5" name="Google Shape;205;p41"/>
          <p:cNvSpPr txBox="1"/>
          <p:nvPr>
            <p:ph idx="11" type="ftr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6" name="Google Shape;206;p41"/>
          <p:cNvSpPr txBox="1"/>
          <p:nvPr>
            <p:ph idx="12" type="sldNum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7" name="Google Shape;207;p41"/>
          <p:cNvSpPr txBox="1"/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ข้อความและชื่อเรื่องแนวตั้ง" type="vertTitleAndTx">
  <p:cSld name="VERTICAL_TITLE_AND_VERTICAL_TEXT"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elestia-R1---OverlayContentHD.png" id="209" name="Google Shape;209;p4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88825" cy="6856214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42"/>
          <p:cNvSpPr txBox="1"/>
          <p:nvPr>
            <p:ph type="title"/>
          </p:nvPr>
        </p:nvSpPr>
        <p:spPr>
          <a:xfrm rot="5400000">
            <a:off x="7147151" y="2121124"/>
            <a:ext cx="5181601" cy="21585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1" name="Google Shape;211;p42"/>
          <p:cNvSpPr txBox="1"/>
          <p:nvPr>
            <p:ph idx="1" type="body"/>
          </p:nvPr>
        </p:nvSpPr>
        <p:spPr>
          <a:xfrm rot="5400000">
            <a:off x="2011058" y="-715658"/>
            <a:ext cx="5181600" cy="78321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1000"/>
              </a:spcBef>
              <a:spcAft>
                <a:spcPts val="100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212" name="Google Shape;212;p42"/>
          <p:cNvSpPr txBox="1"/>
          <p:nvPr>
            <p:ph idx="10" type="dt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3" name="Google Shape;213;p42"/>
          <p:cNvSpPr txBox="1"/>
          <p:nvPr>
            <p:ph idx="11" type="ftr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4" name="Google Shape;214;p42"/>
          <p:cNvSpPr txBox="1"/>
          <p:nvPr>
            <p:ph idx="12" type="sldNum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ส่วนหัวของส่วน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8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8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เนื้อหา 2 ส่วน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9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9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การเปรียบเทียบ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0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0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20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20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20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เฉพาะชื่อเรื่อง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ว่างเปล่า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เนื้อหาพร้อมคำอธิบายภาพ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3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3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23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2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รูปภาพพร้อมคำอธิบายภาพ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4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4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2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5.jp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15.xml"/><Relationship Id="rId19" Type="http://schemas.openxmlformats.org/officeDocument/2006/relationships/theme" Target="../theme/theme3.xml"/><Relationship Id="rId6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28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/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  <a:defRPr b="0" i="0" sz="3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2" name="Google Shape;82;p16"/>
          <p:cNvSpPr txBox="1"/>
          <p:nvPr>
            <p:ph idx="1" type="body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429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30200" lvl="1" marL="9144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17500" lvl="2" marL="13716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04800" lvl="3" marL="18288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04800" lvl="4" marL="22860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04800" lvl="5" marL="27432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04800" lvl="6" marL="32004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04800" lvl="7" marL="3657600" marR="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04800" lvl="8" marL="4114800" marR="0" rtl="0" algn="l">
              <a:spcBef>
                <a:spcPts val="1000"/>
              </a:spcBef>
              <a:spcAft>
                <a:spcPts val="1000"/>
              </a:spcAft>
              <a:buClr>
                <a:schemeClr val="l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6"/>
          <p:cNvSpPr txBox="1"/>
          <p:nvPr>
            <p:ph idx="10" type="dt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6"/>
          <p:cNvSpPr txBox="1"/>
          <p:nvPr>
            <p:ph idx="11" type="ftr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5" name="Google Shape;85;p16"/>
          <p:cNvSpPr txBox="1"/>
          <p:nvPr>
            <p:ph idx="12" type="sldNum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75" r:id="rId16"/>
    <p:sldLayoutId id="2147483676" r:id="rId17"/>
    <p:sldLayoutId id="2147483677" r:id="rId1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png"/><Relationship Id="rId4" Type="http://schemas.openxmlformats.org/officeDocument/2006/relationships/image" Target="../media/image6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Relationship Id="rId4" Type="http://schemas.openxmlformats.org/officeDocument/2006/relationships/image" Target="../media/image2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Relationship Id="rId4" Type="http://schemas.openxmlformats.org/officeDocument/2006/relationships/image" Target="../media/image25.png"/><Relationship Id="rId5" Type="http://schemas.openxmlformats.org/officeDocument/2006/relationships/image" Target="../media/image9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Relationship Id="rId4" Type="http://schemas.openxmlformats.org/officeDocument/2006/relationships/image" Target="../media/image19.jpg"/><Relationship Id="rId5" Type="http://schemas.openxmlformats.org/officeDocument/2006/relationships/image" Target="../media/image16.jpg"/><Relationship Id="rId6" Type="http://schemas.openxmlformats.org/officeDocument/2006/relationships/image" Target="../media/image20.jpg"/><Relationship Id="rId7" Type="http://schemas.openxmlformats.org/officeDocument/2006/relationships/image" Target="../media/image1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Relationship Id="rId4" Type="http://schemas.openxmlformats.org/officeDocument/2006/relationships/image" Target="../media/image10.jpg"/><Relationship Id="rId5" Type="http://schemas.openxmlformats.org/officeDocument/2006/relationships/image" Target="../media/image12.png"/><Relationship Id="rId6" Type="http://schemas.openxmlformats.org/officeDocument/2006/relationships/image" Target="../media/image1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Relationship Id="rId4" Type="http://schemas.openxmlformats.org/officeDocument/2006/relationships/image" Target="../media/image2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Relationship Id="rId4" Type="http://schemas.openxmlformats.org/officeDocument/2006/relationships/image" Target="../media/image18.jpg"/><Relationship Id="rId5" Type="http://schemas.openxmlformats.org/officeDocument/2006/relationships/image" Target="../media/image14.png"/><Relationship Id="rId6" Type="http://schemas.openxmlformats.org/officeDocument/2006/relationships/image" Target="../media/image2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Relationship Id="rId4" Type="http://schemas.openxmlformats.org/officeDocument/2006/relationships/image" Target="../media/image24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Google Shape;219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79762" y="336582"/>
            <a:ext cx="6496050" cy="4857750"/>
          </a:xfrm>
          <a:prstGeom prst="roundRect">
            <a:avLst>
              <a:gd fmla="val 4167" name="adj"/>
            </a:avLst>
          </a:prstGeom>
          <a:solidFill>
            <a:srgbClr val="FFFFFF"/>
          </a:solidFill>
          <a:ln cap="sq" cmpd="sng" w="76200">
            <a:solidFill>
              <a:srgbClr val="EAEAEA"/>
            </a:solidFill>
            <a:prstDash val="solid"/>
            <a:miter lim="800000"/>
            <a:headEnd len="sm" w="sm" type="none"/>
            <a:tailEnd len="sm" w="sm" type="none"/>
          </a:ln>
          <a:effectLst>
            <a:reflection blurRad="0" dir="5400000" dist="5000" endA="0" endPos="28000" kx="0" rotWithShape="0" algn="bl" stA="33000" stPos="0" sy="-100000" ky="0"/>
          </a:effectLst>
        </p:spPr>
      </p:pic>
      <p:pic>
        <p:nvPicPr>
          <p:cNvPr descr="มารู้จักกับ Arduino กัน - Lamax" id="220" name="Google Shape;220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403335" y="3858257"/>
            <a:ext cx="3923841" cy="2672150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1"/>
          <p:cNvSpPr/>
          <p:nvPr/>
        </p:nvSpPr>
        <p:spPr>
          <a:xfrm>
            <a:off x="-110169" y="-1"/>
            <a:ext cx="661012" cy="6858001"/>
          </a:xfrm>
          <a:prstGeom prst="roundRect">
            <a:avLst>
              <a:gd fmla="val 16667" name="adj"/>
            </a:avLst>
          </a:prstGeom>
          <a:solidFill>
            <a:srgbClr val="168E8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" name="Google Shape;222;p1"/>
          <p:cNvSpPr/>
          <p:nvPr/>
        </p:nvSpPr>
        <p:spPr>
          <a:xfrm>
            <a:off x="11861494" y="0"/>
            <a:ext cx="661012" cy="6858000"/>
          </a:xfrm>
          <a:prstGeom prst="roundRect">
            <a:avLst>
              <a:gd fmla="val 16667" name="adj"/>
            </a:avLst>
          </a:prstGeom>
          <a:solidFill>
            <a:srgbClr val="168E8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" name="Google Shape;327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5400000">
            <a:off x="3045680" y="1140744"/>
            <a:ext cx="6100639" cy="45765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Google Shape;227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53173" y="1222202"/>
            <a:ext cx="5606745" cy="3710745"/>
          </a:xfrm>
          <a:prstGeom prst="rect">
            <a:avLst/>
          </a:prstGeom>
          <a:noFill/>
          <a:ln cap="flat" cmpd="sng" w="28575">
            <a:solidFill>
              <a:srgbClr val="FFC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Image result for sensor Shield arduino" id="228" name="Google Shape;228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452937" y="1222202"/>
            <a:ext cx="5313948" cy="3698713"/>
          </a:xfrm>
          <a:prstGeom prst="rect">
            <a:avLst/>
          </a:prstGeom>
          <a:noFill/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"/>
          <p:cNvSpPr txBox="1"/>
          <p:nvPr/>
        </p:nvSpPr>
        <p:spPr>
          <a:xfrm>
            <a:off x="7304606" y="5541206"/>
            <a:ext cx="252454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ENA  ความเร็ว</a:t>
            </a:r>
            <a:endParaRPr/>
          </a:p>
        </p:txBody>
      </p:sp>
      <p:pic>
        <p:nvPicPr>
          <p:cNvPr descr="L298N Motor Driver Module - ขายบอร์ด Arduino และอุปกรณ์คุณภาพ ราคาถูก |  Arduino 4 : Inspired by LnwShop.com" id="234" name="Google Shape;234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434265" y="1464324"/>
            <a:ext cx="4568369" cy="4568369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p3"/>
          <p:cNvSpPr txBox="1"/>
          <p:nvPr/>
        </p:nvSpPr>
        <p:spPr>
          <a:xfrm>
            <a:off x="7304606" y="5029727"/>
            <a:ext cx="252454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IN  ทิศทาง</a:t>
            </a:r>
            <a:endParaRPr b="1" sz="3600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3"/>
          <p:cNvSpPr txBox="1"/>
          <p:nvPr/>
        </p:nvSpPr>
        <p:spPr>
          <a:xfrm>
            <a:off x="3697685" y="5748325"/>
            <a:ext cx="931455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+5V</a:t>
            </a:r>
            <a:endParaRPr b="1" sz="36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" name="Google Shape;237;p3"/>
          <p:cNvSpPr txBox="1"/>
          <p:nvPr/>
        </p:nvSpPr>
        <p:spPr>
          <a:xfrm>
            <a:off x="4363829" y="6159172"/>
            <a:ext cx="931455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GND</a:t>
            </a:r>
            <a:endParaRPr b="1" sz="28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8" name="Google Shape;238;p3"/>
          <p:cNvSpPr txBox="1"/>
          <p:nvPr/>
        </p:nvSpPr>
        <p:spPr>
          <a:xfrm>
            <a:off x="4904713" y="5749399"/>
            <a:ext cx="119289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+12V</a:t>
            </a:r>
            <a:endParaRPr b="1" sz="36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9" name="Google Shape;239;p3"/>
          <p:cNvCxnSpPr/>
          <p:nvPr/>
        </p:nvCxnSpPr>
        <p:spPr>
          <a:xfrm flipH="1" rot="10800000">
            <a:off x="4194901" y="5495367"/>
            <a:ext cx="88776" cy="275332"/>
          </a:xfrm>
          <a:prstGeom prst="straightConnector1">
            <a:avLst/>
          </a:prstGeom>
          <a:noFill/>
          <a:ln cap="flat" cmpd="sng" w="38100">
            <a:solidFill>
              <a:srgbClr val="00206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240" name="Google Shape;240;p3"/>
          <p:cNvCxnSpPr>
            <a:stCxn id="237" idx="0"/>
          </p:cNvCxnSpPr>
          <p:nvPr/>
        </p:nvCxnSpPr>
        <p:spPr>
          <a:xfrm rot="10800000">
            <a:off x="4718557" y="5413672"/>
            <a:ext cx="111000" cy="745500"/>
          </a:xfrm>
          <a:prstGeom prst="straightConnector1">
            <a:avLst/>
          </a:prstGeom>
          <a:noFill/>
          <a:ln cap="flat" cmpd="sng" w="38100">
            <a:solidFill>
              <a:srgbClr val="00206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241" name="Google Shape;241;p3"/>
          <p:cNvCxnSpPr>
            <a:stCxn id="238" idx="0"/>
          </p:cNvCxnSpPr>
          <p:nvPr/>
        </p:nvCxnSpPr>
        <p:spPr>
          <a:xfrm rot="10800000">
            <a:off x="5128258" y="5260399"/>
            <a:ext cx="372900" cy="489000"/>
          </a:xfrm>
          <a:prstGeom prst="straightConnector1">
            <a:avLst/>
          </a:prstGeom>
          <a:noFill/>
          <a:ln cap="flat" cmpd="sng" w="38100">
            <a:solidFill>
              <a:srgbClr val="00206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242" name="Google Shape;242;p3"/>
          <p:cNvSpPr/>
          <p:nvPr/>
        </p:nvSpPr>
        <p:spPr>
          <a:xfrm>
            <a:off x="5418876" y="4552910"/>
            <a:ext cx="678727" cy="745468"/>
          </a:xfrm>
          <a:prstGeom prst="rect">
            <a:avLst/>
          </a:prstGeom>
          <a:noFill/>
          <a:ln cap="flat" cmpd="sng" w="28575">
            <a:solidFill>
              <a:srgbClr val="FFFF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p3"/>
          <p:cNvSpPr/>
          <p:nvPr/>
        </p:nvSpPr>
        <p:spPr>
          <a:xfrm>
            <a:off x="5154755" y="4562266"/>
            <a:ext cx="226969" cy="628407"/>
          </a:xfrm>
          <a:prstGeom prst="rect">
            <a:avLst/>
          </a:prstGeom>
          <a:noFill/>
          <a:ln cap="flat" cmpd="sng" w="28575">
            <a:solidFill>
              <a:srgbClr val="FF33C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Google Shape;244;p3"/>
          <p:cNvSpPr/>
          <p:nvPr/>
        </p:nvSpPr>
        <p:spPr>
          <a:xfrm>
            <a:off x="6129787" y="4335236"/>
            <a:ext cx="222028" cy="728960"/>
          </a:xfrm>
          <a:prstGeom prst="rect">
            <a:avLst/>
          </a:prstGeom>
          <a:noFill/>
          <a:ln cap="flat" cmpd="sng" w="28575">
            <a:solidFill>
              <a:srgbClr val="FF33C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" name="Google Shape;245;p3"/>
          <p:cNvSpPr/>
          <p:nvPr/>
        </p:nvSpPr>
        <p:spPr>
          <a:xfrm>
            <a:off x="0" y="167926"/>
            <a:ext cx="12192000" cy="854080"/>
          </a:xfrm>
          <a:prstGeom prst="rect">
            <a:avLst/>
          </a:prstGeom>
          <a:solidFill>
            <a:srgbClr val="D60093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rgbClr val="FFFF00"/>
                </a:solidFill>
                <a:latin typeface="Sarabun"/>
                <a:ea typeface="Sarabun"/>
                <a:cs typeface="Sarabun"/>
                <a:sym typeface="Sarabun"/>
              </a:rPr>
              <a:t>   บอร์ดขับมอเตอร์ L298N</a:t>
            </a:r>
            <a:endParaRPr b="1" sz="3600">
              <a:solidFill>
                <a:srgbClr val="FFFF00"/>
              </a:solidFill>
              <a:latin typeface="Sarabun"/>
              <a:ea typeface="Sarabun"/>
              <a:cs typeface="Sarabun"/>
              <a:sym typeface="Sarabu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เซนเซอร์ตรวจจับเส้น นับจำนวน IR Reflective Sensor (TCRT5000) - ModuleMore  ขาย arduino และอุปกรณ์/เซนเซอร์/โมดูล สินค้ารับประกันคุณภาพ, ขาย  เครื่องมือช่าง, arduino uno, raspberry pi, สอนวิธีใช้งาน ros, esp8266, ขาย  esp32, ขาย nodemcu" id="250" name="Google Shape;250;p4"/>
          <p:cNvPicPr preferRelativeResize="0"/>
          <p:nvPr/>
        </p:nvPicPr>
        <p:blipFill rotWithShape="1">
          <a:blip r:embed="rId4">
            <a:alphaModFix/>
          </a:blip>
          <a:srcRect b="25661" l="8916" r="14109" t="19628"/>
          <a:stretch/>
        </p:blipFill>
        <p:spPr>
          <a:xfrm>
            <a:off x="363984" y="985079"/>
            <a:ext cx="3950564" cy="2334828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4"/>
          <p:cNvSpPr txBox="1"/>
          <p:nvPr/>
        </p:nvSpPr>
        <p:spPr>
          <a:xfrm>
            <a:off x="363984" y="5961751"/>
            <a:ext cx="1917577" cy="9541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FF00"/>
                </a:solidFill>
                <a:latin typeface="Angsana New"/>
                <a:ea typeface="Angsana New"/>
                <a:cs typeface="Angsana New"/>
                <a:sym typeface="Angsana New"/>
              </a:rPr>
              <a:t>Infrared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FF00"/>
                </a:solidFill>
                <a:latin typeface="Angsana New"/>
                <a:ea typeface="Angsana New"/>
                <a:cs typeface="Angsana New"/>
                <a:sym typeface="Angsana New"/>
              </a:rPr>
              <a:t>Photoresister</a:t>
            </a:r>
            <a:endParaRPr sz="2800">
              <a:solidFill>
                <a:srgbClr val="FFFF00"/>
              </a:solidFill>
              <a:latin typeface="Angsana New"/>
              <a:ea typeface="Angsana New"/>
              <a:cs typeface="Angsana New"/>
              <a:sym typeface="Angsana New"/>
            </a:endParaRPr>
          </a:p>
        </p:txBody>
      </p:sp>
      <p:pic>
        <p:nvPicPr>
          <p:cNvPr descr="เซนเซอร์ตรวจจับเส้น นับจำนวน IR Reflective Sensor (TCRT5000)" id="252" name="Google Shape;252;p4"/>
          <p:cNvPicPr preferRelativeResize="0"/>
          <p:nvPr/>
        </p:nvPicPr>
        <p:blipFill rotWithShape="1">
          <a:blip r:embed="rId5">
            <a:alphaModFix/>
          </a:blip>
          <a:srcRect b="25560" l="3501" r="3665" t="28459"/>
          <a:stretch/>
        </p:blipFill>
        <p:spPr>
          <a:xfrm>
            <a:off x="4450398" y="987492"/>
            <a:ext cx="4708990" cy="233241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rduino with Infrared Sensor. Beginners guide to Arduino Project with… | by  Mariam Manzoor | ILLUMINATION | Medium" id="253" name="Google Shape;253;p4"/>
          <p:cNvPicPr preferRelativeResize="0"/>
          <p:nvPr/>
        </p:nvPicPr>
        <p:blipFill rotWithShape="1">
          <a:blip r:embed="rId6">
            <a:alphaModFix/>
          </a:blip>
          <a:srcRect b="7134" l="0" r="0" t="0"/>
          <a:stretch/>
        </p:blipFill>
        <p:spPr>
          <a:xfrm>
            <a:off x="363984" y="3573453"/>
            <a:ext cx="6172200" cy="23882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894865" y="3377055"/>
            <a:ext cx="3724602" cy="3409720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4"/>
          <p:cNvSpPr/>
          <p:nvPr/>
        </p:nvSpPr>
        <p:spPr>
          <a:xfrm>
            <a:off x="-1" y="167926"/>
            <a:ext cx="12192001" cy="738664"/>
          </a:xfrm>
          <a:prstGeom prst="rect">
            <a:avLst/>
          </a:prstGeom>
          <a:solidFill>
            <a:srgbClr val="D60093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rgbClr val="FFFF00"/>
                </a:solidFill>
                <a:latin typeface="Sarabun"/>
                <a:ea typeface="Sarabun"/>
                <a:cs typeface="Sarabun"/>
                <a:sym typeface="Sarabun"/>
              </a:rPr>
              <a:t>   Infrared Module Reflection Photoelectric Sensor Module</a:t>
            </a:r>
            <a:endParaRPr sz="2800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5"/>
          <p:cNvSpPr/>
          <p:nvPr/>
        </p:nvSpPr>
        <p:spPr>
          <a:xfrm>
            <a:off x="122464" y="1575707"/>
            <a:ext cx="2383972" cy="3625685"/>
          </a:xfrm>
          <a:prstGeom prst="roundRect">
            <a:avLst>
              <a:gd fmla="val 16667" name="adj"/>
            </a:avLst>
          </a:prstGeom>
          <a:solidFill>
            <a:srgbClr val="FFD96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ollision Limit Switch For for Arduino &amp; Raspberry Pi" id="261" name="Google Shape;261;p5"/>
          <p:cNvPicPr preferRelativeResize="0"/>
          <p:nvPr/>
        </p:nvPicPr>
        <p:blipFill rotWithShape="1">
          <a:blip r:embed="rId4">
            <a:alphaModFix/>
          </a:blip>
          <a:srcRect b="16896" l="7985" r="5567" t="13434"/>
          <a:stretch/>
        </p:blipFill>
        <p:spPr>
          <a:xfrm>
            <a:off x="2605227" y="1488220"/>
            <a:ext cx="4607314" cy="3713172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936665" y="1488220"/>
            <a:ext cx="3968575" cy="3713172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5"/>
          <p:cNvSpPr/>
          <p:nvPr/>
        </p:nvSpPr>
        <p:spPr>
          <a:xfrm>
            <a:off x="0" y="167926"/>
            <a:ext cx="12192000" cy="738664"/>
          </a:xfrm>
          <a:prstGeom prst="rect">
            <a:avLst/>
          </a:prstGeom>
          <a:solidFill>
            <a:srgbClr val="D60093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rgbClr val="FFFF00"/>
                </a:solidFill>
                <a:latin typeface="Sarabun"/>
                <a:ea typeface="Sarabun"/>
                <a:cs typeface="Sarabun"/>
                <a:sym typeface="Sarabun"/>
              </a:rPr>
              <a:t>   Collision Switch for Smart Car Robot</a:t>
            </a:r>
            <a:endParaRPr sz="2800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https://3.bp.blogspot.com/-LFqIW2eoSM4/WiDa9iWdiFI/AAAAAAAAACk/x9LB3_Sg1OAPvXfc4maJkYQwlslfb1z3gCLcBGAs/s320/Pullup_Resistor.png" id="264" name="Google Shape;264;p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06980" y="1849381"/>
            <a:ext cx="2114550" cy="2990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RGB Color Sensor with IR filter and White LED - TCS34725 – Future  Electronics Egypt" id="269" name="Google Shape;269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797380" y="1335252"/>
            <a:ext cx="4286250" cy="4286251"/>
          </a:xfrm>
          <a:prstGeom prst="rect">
            <a:avLst/>
          </a:prstGeom>
          <a:noFill/>
          <a:ln>
            <a:noFill/>
          </a:ln>
        </p:spPr>
      </p:pic>
      <p:sp>
        <p:nvSpPr>
          <p:cNvPr id="270" name="Google Shape;270;p6"/>
          <p:cNvSpPr txBox="1"/>
          <p:nvPr/>
        </p:nvSpPr>
        <p:spPr>
          <a:xfrm>
            <a:off x="6592208" y="3805621"/>
            <a:ext cx="3613151" cy="18158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77800" lvl="0" marL="0" marR="0" rtl="0" algn="l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Arial"/>
              <a:buChar char="•"/>
            </a:pPr>
            <a:r>
              <a:rPr b="1" i="0" lang="en-US" sz="2800">
                <a:solidFill>
                  <a:srgbClr val="FFFF00"/>
                </a:solidFill>
                <a:latin typeface="Sarabun"/>
                <a:ea typeface="Sarabun"/>
                <a:cs typeface="Sarabun"/>
                <a:sym typeface="Sarabun"/>
              </a:rPr>
              <a:t>5V -&gt; VIN</a:t>
            </a:r>
            <a:endParaRPr/>
          </a:p>
          <a:p>
            <a:pPr indent="-177800" lvl="0" marL="0" marR="0" rtl="0" algn="l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Arial"/>
              <a:buChar char="•"/>
            </a:pPr>
            <a:r>
              <a:rPr b="1" i="0" lang="en-US" sz="2800">
                <a:solidFill>
                  <a:srgbClr val="FFFF00"/>
                </a:solidFill>
                <a:latin typeface="Sarabun"/>
                <a:ea typeface="Sarabun"/>
                <a:cs typeface="Sarabun"/>
                <a:sym typeface="Sarabun"/>
              </a:rPr>
              <a:t>GND -&gt; GND</a:t>
            </a:r>
            <a:endParaRPr/>
          </a:p>
          <a:p>
            <a:pPr indent="-177800" lvl="0" marL="0" marR="0" rtl="0" algn="l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Arial"/>
              <a:buChar char="•"/>
            </a:pPr>
            <a:r>
              <a:rPr b="1" i="0" lang="en-US" sz="2800">
                <a:solidFill>
                  <a:srgbClr val="FFFF00"/>
                </a:solidFill>
                <a:latin typeface="Sarabun"/>
                <a:ea typeface="Sarabun"/>
                <a:cs typeface="Sarabun"/>
                <a:sym typeface="Sarabun"/>
              </a:rPr>
              <a:t>SDA -&gt; SDA</a:t>
            </a:r>
            <a:endParaRPr/>
          </a:p>
          <a:p>
            <a:pPr indent="-177800" lvl="0" marL="0" marR="0" rtl="0" algn="l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Arial"/>
              <a:buChar char="•"/>
            </a:pPr>
            <a:r>
              <a:rPr b="1" i="0" lang="en-US" sz="2800">
                <a:solidFill>
                  <a:srgbClr val="FFFF00"/>
                </a:solidFill>
                <a:latin typeface="Sarabun"/>
                <a:ea typeface="Sarabun"/>
                <a:cs typeface="Sarabun"/>
                <a:sym typeface="Sarabun"/>
              </a:rPr>
              <a:t>SCL -&gt; SCL</a:t>
            </a:r>
            <a:endParaRPr/>
          </a:p>
        </p:txBody>
      </p:sp>
      <p:sp>
        <p:nvSpPr>
          <p:cNvPr id="271" name="Google Shape;271;p6"/>
          <p:cNvSpPr/>
          <p:nvPr/>
        </p:nvSpPr>
        <p:spPr>
          <a:xfrm>
            <a:off x="0" y="167926"/>
            <a:ext cx="12192000" cy="684803"/>
          </a:xfrm>
          <a:prstGeom prst="rect">
            <a:avLst/>
          </a:prstGeom>
          <a:solidFill>
            <a:srgbClr val="D60093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rgbClr val="FFFF00"/>
                </a:solidFill>
                <a:latin typeface="Sarabun"/>
                <a:ea typeface="Sarabun"/>
                <a:cs typeface="Sarabun"/>
                <a:sym typeface="Sarabun"/>
              </a:rPr>
              <a:t>   RGB Light Color Sensor</a:t>
            </a:r>
            <a:endParaRPr sz="2800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" name="Google Shape;276;p7"/>
          <p:cNvPicPr preferRelativeResize="0"/>
          <p:nvPr/>
        </p:nvPicPr>
        <p:blipFill rotWithShape="1">
          <a:blip r:embed="rId4">
            <a:alphaModFix/>
          </a:blip>
          <a:srcRect b="21767" l="8494" r="34940" t="11888"/>
          <a:stretch/>
        </p:blipFill>
        <p:spPr>
          <a:xfrm>
            <a:off x="3627918" y="1550525"/>
            <a:ext cx="4942815" cy="3260994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" name="Google Shape;277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711795" y="1550525"/>
            <a:ext cx="3285714" cy="4066667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Google Shape;278;p7"/>
          <p:cNvSpPr txBox="1"/>
          <p:nvPr/>
        </p:nvSpPr>
        <p:spPr>
          <a:xfrm>
            <a:off x="486924" y="5102520"/>
            <a:ext cx="4465468" cy="13849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FF00"/>
                </a:solidFill>
                <a:latin typeface="Angsana New"/>
                <a:ea typeface="Angsana New"/>
                <a:cs typeface="Angsana New"/>
                <a:sym typeface="Angsana New"/>
              </a:rPr>
              <a:t>สีส้ม  &gt;&gt; DATA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FF00"/>
                </a:solidFill>
                <a:latin typeface="Angsana New"/>
                <a:ea typeface="Angsana New"/>
                <a:cs typeface="Angsana New"/>
                <a:sym typeface="Angsana New"/>
              </a:rPr>
              <a:t>สีแดง &gt;&gt; VCC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FF00"/>
                </a:solidFill>
                <a:latin typeface="Angsana New"/>
                <a:ea typeface="Angsana New"/>
                <a:cs typeface="Angsana New"/>
                <a:sym typeface="Angsana New"/>
              </a:rPr>
              <a:t>สีม่วงกะปี &gt;&gt; GND</a:t>
            </a:r>
            <a:endParaRPr sz="2800">
              <a:solidFill>
                <a:srgbClr val="FFFF00"/>
              </a:solidFill>
              <a:latin typeface="Angsana New"/>
              <a:ea typeface="Angsana New"/>
              <a:cs typeface="Angsana New"/>
              <a:sym typeface="Angsana New"/>
            </a:endParaRPr>
          </a:p>
        </p:txBody>
      </p:sp>
      <p:pic>
        <p:nvPicPr>
          <p:cNvPr descr="บรรทัดวงกลม 360 องศา ใส ISM-02 | Shopee Thailand" id="279" name="Google Shape;279;p7"/>
          <p:cNvPicPr preferRelativeResize="0"/>
          <p:nvPr/>
        </p:nvPicPr>
        <p:blipFill rotWithShape="1">
          <a:blip r:embed="rId6">
            <a:alphaModFix/>
          </a:blip>
          <a:srcRect b="2700" l="4580" r="1832" t="5543"/>
          <a:stretch/>
        </p:blipFill>
        <p:spPr>
          <a:xfrm>
            <a:off x="114300" y="1550525"/>
            <a:ext cx="3372556" cy="3260994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p7"/>
          <p:cNvSpPr/>
          <p:nvPr/>
        </p:nvSpPr>
        <p:spPr>
          <a:xfrm>
            <a:off x="0" y="167926"/>
            <a:ext cx="12192000" cy="684803"/>
          </a:xfrm>
          <a:prstGeom prst="rect">
            <a:avLst/>
          </a:prstGeom>
          <a:solidFill>
            <a:srgbClr val="D60093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rgbClr val="FFFF00"/>
                </a:solidFill>
                <a:latin typeface="Sarabun"/>
                <a:ea typeface="Sarabun"/>
                <a:cs typeface="Sarabun"/>
                <a:sym typeface="Sarabun"/>
              </a:rPr>
              <a:t>   Servo 180 และ 360</a:t>
            </a:r>
            <a:endParaRPr sz="2800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ทิศทางการหมุนของมอเตอร์" id="285" name="Google Shape;285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07380" y="1499454"/>
            <a:ext cx="4977239" cy="3480480"/>
          </a:xfrm>
          <a:prstGeom prst="rect">
            <a:avLst/>
          </a:prstGeom>
          <a:noFill/>
          <a:ln>
            <a:noFill/>
          </a:ln>
        </p:spPr>
      </p:pic>
      <p:sp>
        <p:nvSpPr>
          <p:cNvPr id="286" name="Google Shape;286;p8"/>
          <p:cNvSpPr/>
          <p:nvPr/>
        </p:nvSpPr>
        <p:spPr>
          <a:xfrm>
            <a:off x="2468336" y="5210281"/>
            <a:ext cx="8945336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https://www.orientalmotor.co.th/om/technical/stepper-motors/stepper-motors-glossary-of-terms.html</a:t>
            </a:r>
            <a:endParaRPr/>
          </a:p>
        </p:txBody>
      </p:sp>
      <p:sp>
        <p:nvSpPr>
          <p:cNvPr id="287" name="Google Shape;287;p8"/>
          <p:cNvSpPr/>
          <p:nvPr/>
        </p:nvSpPr>
        <p:spPr>
          <a:xfrm>
            <a:off x="0" y="167926"/>
            <a:ext cx="12192000" cy="684803"/>
          </a:xfrm>
          <a:prstGeom prst="rect">
            <a:avLst/>
          </a:prstGeom>
          <a:solidFill>
            <a:srgbClr val="D60093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rgbClr val="FFFF00"/>
                </a:solidFill>
                <a:latin typeface="Sarabun"/>
                <a:ea typeface="Sarabun"/>
                <a:cs typeface="Sarabun"/>
                <a:sym typeface="Sarabun"/>
              </a:rPr>
              <a:t>   Motor </a:t>
            </a:r>
            <a:r>
              <a:rPr b="1" lang="en-US" sz="2800">
                <a:solidFill>
                  <a:srgbClr val="FFFF00"/>
                </a:solidFill>
                <a:latin typeface="Angsana New"/>
                <a:ea typeface="Angsana New"/>
                <a:cs typeface="Angsana New"/>
                <a:sym typeface="Angsana New"/>
              </a:rPr>
              <a:t>มอเตอร์เกียร์ 5 โวลต์</a:t>
            </a:r>
            <a:endParaRPr sz="2800">
              <a:solidFill>
                <a:srgbClr val="FFFF00"/>
              </a:solidFill>
              <a:latin typeface="Angsana New"/>
              <a:ea typeface="Angsana New"/>
              <a:cs typeface="Angsana New"/>
              <a:sym typeface="Angsana New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9"/>
          <p:cNvSpPr/>
          <p:nvPr/>
        </p:nvSpPr>
        <p:spPr>
          <a:xfrm>
            <a:off x="513183" y="583163"/>
            <a:ext cx="11215396" cy="5663681"/>
          </a:xfrm>
          <a:prstGeom prst="roundRect">
            <a:avLst>
              <a:gd fmla="val 16667" name="adj"/>
            </a:avLst>
          </a:prstGeom>
          <a:solidFill>
            <a:srgbClr val="B3E1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3" name="Google Shape;293;p9"/>
          <p:cNvSpPr/>
          <p:nvPr/>
        </p:nvSpPr>
        <p:spPr>
          <a:xfrm>
            <a:off x="2248678" y="1296955"/>
            <a:ext cx="298579" cy="3853543"/>
          </a:xfrm>
          <a:prstGeom prst="rect">
            <a:avLst/>
          </a:prstGeom>
          <a:solidFill>
            <a:schemeClr val="dk1"/>
          </a:solidFill>
          <a:ln cap="rnd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4" name="Google Shape;294;p9"/>
          <p:cNvSpPr/>
          <p:nvPr/>
        </p:nvSpPr>
        <p:spPr>
          <a:xfrm>
            <a:off x="1455575" y="2309326"/>
            <a:ext cx="1884784" cy="1828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5" name="Google Shape;295;p9"/>
          <p:cNvSpPr/>
          <p:nvPr/>
        </p:nvSpPr>
        <p:spPr>
          <a:xfrm>
            <a:off x="1129004" y="2855167"/>
            <a:ext cx="326571" cy="914400"/>
          </a:xfrm>
          <a:prstGeom prst="flowChartMagneticDrum">
            <a:avLst/>
          </a:prstGeom>
          <a:solidFill>
            <a:schemeClr val="accent1"/>
          </a:solidFill>
          <a:ln cap="rnd" cmpd="sng" w="19050">
            <a:solidFill>
              <a:srgbClr val="802E9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6" name="Google Shape;296;p9"/>
          <p:cNvSpPr/>
          <p:nvPr/>
        </p:nvSpPr>
        <p:spPr>
          <a:xfrm>
            <a:off x="3340359" y="2855167"/>
            <a:ext cx="326571" cy="914400"/>
          </a:xfrm>
          <a:prstGeom prst="flowChartMagneticDrum">
            <a:avLst/>
          </a:prstGeom>
          <a:solidFill>
            <a:schemeClr val="accent1"/>
          </a:solidFill>
          <a:ln cap="rnd" cmpd="sng" w="19050">
            <a:solidFill>
              <a:srgbClr val="802E9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" name="Google Shape;297;p9"/>
          <p:cNvSpPr/>
          <p:nvPr/>
        </p:nvSpPr>
        <p:spPr>
          <a:xfrm>
            <a:off x="1744824" y="1922106"/>
            <a:ext cx="214605" cy="606490"/>
          </a:xfrm>
          <a:prstGeom prst="rect">
            <a:avLst/>
          </a:prstGeom>
          <a:solidFill>
            <a:srgbClr val="DDB0E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Google Shape;298;p9"/>
          <p:cNvSpPr/>
          <p:nvPr/>
        </p:nvSpPr>
        <p:spPr>
          <a:xfrm>
            <a:off x="2836505" y="1905427"/>
            <a:ext cx="214605" cy="606490"/>
          </a:xfrm>
          <a:prstGeom prst="rect">
            <a:avLst/>
          </a:prstGeom>
          <a:solidFill>
            <a:srgbClr val="DDB0E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9" name="Google Shape;299;p9"/>
          <p:cNvSpPr txBox="1"/>
          <p:nvPr/>
        </p:nvSpPr>
        <p:spPr>
          <a:xfrm>
            <a:off x="1625859" y="5479048"/>
            <a:ext cx="1544216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Forward</a:t>
            </a:r>
            <a:endParaRPr sz="28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0" name="Google Shape;300;p9"/>
          <p:cNvSpPr/>
          <p:nvPr/>
        </p:nvSpPr>
        <p:spPr>
          <a:xfrm>
            <a:off x="5887617" y="1296955"/>
            <a:ext cx="298579" cy="3853543"/>
          </a:xfrm>
          <a:prstGeom prst="rect">
            <a:avLst/>
          </a:prstGeom>
          <a:solidFill>
            <a:schemeClr val="dk1"/>
          </a:solidFill>
          <a:ln cap="rnd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1" name="Google Shape;301;p9"/>
          <p:cNvSpPr/>
          <p:nvPr/>
        </p:nvSpPr>
        <p:spPr>
          <a:xfrm rot="-1348666">
            <a:off x="5094516" y="2228746"/>
            <a:ext cx="1884784" cy="1828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" name="Google Shape;302;p9"/>
          <p:cNvSpPr/>
          <p:nvPr/>
        </p:nvSpPr>
        <p:spPr>
          <a:xfrm rot="-1315397">
            <a:off x="4847256" y="3049522"/>
            <a:ext cx="326571" cy="914400"/>
          </a:xfrm>
          <a:prstGeom prst="flowChartMagneticDrum">
            <a:avLst/>
          </a:prstGeom>
          <a:solidFill>
            <a:schemeClr val="accent1"/>
          </a:solidFill>
          <a:ln cap="rnd" cmpd="sng" w="19050">
            <a:solidFill>
              <a:srgbClr val="802E9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3" name="Google Shape;303;p9"/>
          <p:cNvSpPr/>
          <p:nvPr/>
        </p:nvSpPr>
        <p:spPr>
          <a:xfrm rot="-1339325">
            <a:off x="6896823" y="2279370"/>
            <a:ext cx="326571" cy="914400"/>
          </a:xfrm>
          <a:prstGeom prst="flowChartMagneticDrum">
            <a:avLst/>
          </a:prstGeom>
          <a:solidFill>
            <a:schemeClr val="accent1"/>
          </a:solidFill>
          <a:ln cap="rnd" cmpd="sng" w="19050">
            <a:solidFill>
              <a:srgbClr val="802E9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4" name="Google Shape;304;p9"/>
          <p:cNvSpPr/>
          <p:nvPr/>
        </p:nvSpPr>
        <p:spPr>
          <a:xfrm rot="-1472795">
            <a:off x="5033255" y="2074441"/>
            <a:ext cx="266199" cy="686468"/>
          </a:xfrm>
          <a:prstGeom prst="rect">
            <a:avLst/>
          </a:prstGeom>
          <a:solidFill>
            <a:srgbClr val="DDB0E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5" name="Google Shape;305;p9"/>
          <p:cNvSpPr/>
          <p:nvPr/>
        </p:nvSpPr>
        <p:spPr>
          <a:xfrm rot="-1554351">
            <a:off x="6044132" y="1768959"/>
            <a:ext cx="235586" cy="655419"/>
          </a:xfrm>
          <a:prstGeom prst="rect">
            <a:avLst/>
          </a:prstGeom>
          <a:solidFill>
            <a:srgbClr val="DDB0E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6" name="Google Shape;306;p9"/>
          <p:cNvSpPr/>
          <p:nvPr/>
        </p:nvSpPr>
        <p:spPr>
          <a:xfrm>
            <a:off x="9636147" y="1294755"/>
            <a:ext cx="298579" cy="3853543"/>
          </a:xfrm>
          <a:prstGeom prst="rect">
            <a:avLst/>
          </a:prstGeom>
          <a:solidFill>
            <a:schemeClr val="dk1"/>
          </a:solidFill>
          <a:ln cap="rnd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7" name="Google Shape;307;p9"/>
          <p:cNvSpPr/>
          <p:nvPr/>
        </p:nvSpPr>
        <p:spPr>
          <a:xfrm rot="1096539">
            <a:off x="8932937" y="2270178"/>
            <a:ext cx="1884784" cy="1828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" name="Google Shape;308;p9"/>
          <p:cNvSpPr/>
          <p:nvPr/>
        </p:nvSpPr>
        <p:spPr>
          <a:xfrm rot="1096539">
            <a:off x="8679602" y="2369823"/>
            <a:ext cx="326571" cy="914400"/>
          </a:xfrm>
          <a:prstGeom prst="flowChartMagneticDrum">
            <a:avLst/>
          </a:prstGeom>
          <a:solidFill>
            <a:schemeClr val="accent1"/>
          </a:solidFill>
          <a:ln cap="rnd" cmpd="sng" w="19050">
            <a:solidFill>
              <a:srgbClr val="802E9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9" name="Google Shape;309;p9"/>
          <p:cNvSpPr/>
          <p:nvPr/>
        </p:nvSpPr>
        <p:spPr>
          <a:xfrm rot="1096539">
            <a:off x="10758721" y="3049282"/>
            <a:ext cx="326571" cy="914400"/>
          </a:xfrm>
          <a:prstGeom prst="flowChartMagneticDrum">
            <a:avLst/>
          </a:prstGeom>
          <a:solidFill>
            <a:schemeClr val="accent1"/>
          </a:solidFill>
          <a:ln cap="rnd" cmpd="sng" w="19050">
            <a:solidFill>
              <a:srgbClr val="802E9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0" name="Google Shape;310;p9"/>
          <p:cNvSpPr/>
          <p:nvPr/>
        </p:nvSpPr>
        <p:spPr>
          <a:xfrm rot="1096539">
            <a:off x="9630439" y="1872123"/>
            <a:ext cx="214605" cy="606490"/>
          </a:xfrm>
          <a:prstGeom prst="rect">
            <a:avLst/>
          </a:prstGeom>
          <a:solidFill>
            <a:srgbClr val="DDB0E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1" name="Google Shape;311;p9"/>
          <p:cNvSpPr/>
          <p:nvPr/>
        </p:nvSpPr>
        <p:spPr>
          <a:xfrm rot="1096539">
            <a:off x="10530472" y="2160341"/>
            <a:ext cx="214605" cy="606490"/>
          </a:xfrm>
          <a:prstGeom prst="rect">
            <a:avLst/>
          </a:prstGeom>
          <a:solidFill>
            <a:srgbClr val="DDB0E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2" name="Google Shape;312;p9"/>
          <p:cNvSpPr/>
          <p:nvPr/>
        </p:nvSpPr>
        <p:spPr>
          <a:xfrm>
            <a:off x="1455575" y="1091681"/>
            <a:ext cx="289249" cy="429209"/>
          </a:xfrm>
          <a:prstGeom prst="up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rnd" cmpd="sng" w="19050">
            <a:solidFill>
              <a:srgbClr val="A43B3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3" name="Google Shape;313;p9"/>
          <p:cNvSpPr/>
          <p:nvPr/>
        </p:nvSpPr>
        <p:spPr>
          <a:xfrm>
            <a:off x="745490" y="3097761"/>
            <a:ext cx="289249" cy="429209"/>
          </a:xfrm>
          <a:prstGeom prst="up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rnd" cmpd="sng" w="19050">
            <a:solidFill>
              <a:srgbClr val="00B0F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4" name="Google Shape;314;p9"/>
          <p:cNvSpPr/>
          <p:nvPr/>
        </p:nvSpPr>
        <p:spPr>
          <a:xfrm>
            <a:off x="3755531" y="3077273"/>
            <a:ext cx="289249" cy="429209"/>
          </a:xfrm>
          <a:prstGeom prst="up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rnd" cmpd="sng" w="19050">
            <a:solidFill>
              <a:srgbClr val="00B0F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5" name="Google Shape;315;p9"/>
          <p:cNvSpPr/>
          <p:nvPr/>
        </p:nvSpPr>
        <p:spPr>
          <a:xfrm>
            <a:off x="4571042" y="3787887"/>
            <a:ext cx="289249" cy="429209"/>
          </a:xfrm>
          <a:prstGeom prst="up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rnd" cmpd="sng" w="19050">
            <a:solidFill>
              <a:srgbClr val="00B0F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6" name="Google Shape;316;p9"/>
          <p:cNvSpPr/>
          <p:nvPr/>
        </p:nvSpPr>
        <p:spPr>
          <a:xfrm rot="10800000">
            <a:off x="7335574" y="2355974"/>
            <a:ext cx="289249" cy="429209"/>
          </a:xfrm>
          <a:prstGeom prst="up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rnd" cmpd="sng" w="19050">
            <a:solidFill>
              <a:srgbClr val="00B0F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7" name="Google Shape;317;p9"/>
          <p:cNvSpPr/>
          <p:nvPr/>
        </p:nvSpPr>
        <p:spPr>
          <a:xfrm rot="10800000">
            <a:off x="8176597" y="3147523"/>
            <a:ext cx="289249" cy="429209"/>
          </a:xfrm>
          <a:prstGeom prst="up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rnd" cmpd="sng" w="19050">
            <a:solidFill>
              <a:srgbClr val="00B0F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8" name="Google Shape;318;p9"/>
          <p:cNvSpPr/>
          <p:nvPr/>
        </p:nvSpPr>
        <p:spPr>
          <a:xfrm>
            <a:off x="11140187" y="3945486"/>
            <a:ext cx="289249" cy="429209"/>
          </a:xfrm>
          <a:prstGeom prst="up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rnd" cmpd="sng" w="19050">
            <a:solidFill>
              <a:srgbClr val="00B0F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9" name="Google Shape;319;p9"/>
          <p:cNvSpPr/>
          <p:nvPr/>
        </p:nvSpPr>
        <p:spPr>
          <a:xfrm flipH="1" rot="5400000">
            <a:off x="4825290" y="1147150"/>
            <a:ext cx="289249" cy="460501"/>
          </a:xfrm>
          <a:prstGeom prst="up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rnd" cmpd="sng" w="19050">
            <a:solidFill>
              <a:srgbClr val="A43B3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0" name="Google Shape;320;p9"/>
          <p:cNvSpPr/>
          <p:nvPr/>
        </p:nvSpPr>
        <p:spPr>
          <a:xfrm flipH="1" rot="-5400000">
            <a:off x="10773620" y="1155458"/>
            <a:ext cx="289249" cy="443886"/>
          </a:xfrm>
          <a:prstGeom prst="up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rnd" cmpd="sng" w="19050">
            <a:solidFill>
              <a:srgbClr val="A43B3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1" name="Google Shape;321;p9"/>
          <p:cNvSpPr txBox="1"/>
          <p:nvPr/>
        </p:nvSpPr>
        <p:spPr>
          <a:xfrm>
            <a:off x="9013328" y="5435961"/>
            <a:ext cx="1544216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Left</a:t>
            </a:r>
            <a:endParaRPr sz="28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2" name="Google Shape;322;p9"/>
          <p:cNvSpPr txBox="1"/>
          <p:nvPr/>
        </p:nvSpPr>
        <p:spPr>
          <a:xfrm>
            <a:off x="5264798" y="5408875"/>
            <a:ext cx="1544216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Right</a:t>
            </a:r>
            <a:endParaRPr sz="28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ธีมของ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ท้องฟ้า">
  <a:themeElements>
    <a:clrScheme name="ท้องฟ้า">
      <a:dk1>
        <a:srgbClr val="000000"/>
      </a:dk1>
      <a:lt1>
        <a:srgbClr val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2021-04-20T06:09:58Z</dcterms:created>
  <dc:creator>OFFAE201</dc:creator>
</cp:coreProperties>
</file>